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0"/>
  </p:notesMasterIdLst>
  <p:sldIdLst>
    <p:sldId id="259" r:id="rId7"/>
    <p:sldId id="258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50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66047-6490-44AC-904C-3E457CE03296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29BCF-0E25-423A-BB94-75394DF14D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526C-80BE-46AA-9DA8-4C88CA186E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0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526C-80BE-46AA-9DA8-4C88CA186E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61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526C-80BE-46AA-9DA8-4C88CA186E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51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6200" y="152400"/>
            <a:ext cx="8991600" cy="64770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76201" y="228600"/>
            <a:ext cx="90678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b="1" dirty="0" smtClean="0">
                <a:latin typeface="Arial" charset="0"/>
              </a:rPr>
              <a:t>Incident Command </a:t>
            </a:r>
            <a:r>
              <a:rPr lang="en-US" b="1" dirty="0" smtClean="0">
                <a:latin typeface="Arial" charset="0"/>
              </a:rPr>
              <a:t>System </a:t>
            </a:r>
            <a:endParaRPr lang="en-US" b="1" dirty="0" smtClean="0"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95400" y="1219200"/>
            <a:ext cx="8122921" cy="4107583"/>
            <a:chOff x="1295400" y="1219200"/>
            <a:chExt cx="8122921" cy="4107583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425810" y="3897152"/>
              <a:ext cx="0" cy="304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1295400" y="1219200"/>
              <a:ext cx="8122921" cy="4107583"/>
              <a:chOff x="1021080" y="2340780"/>
              <a:chExt cx="8122921" cy="4107583"/>
            </a:xfrm>
          </p:grpSpPr>
          <p:grpSp>
            <p:nvGrpSpPr>
              <p:cNvPr id="2" name="Group 33"/>
              <p:cNvGrpSpPr/>
              <p:nvPr/>
            </p:nvGrpSpPr>
            <p:grpSpPr>
              <a:xfrm>
                <a:off x="2556454" y="2340780"/>
                <a:ext cx="6587547" cy="2834209"/>
                <a:chOff x="3155139" y="3383569"/>
                <a:chExt cx="5737541" cy="2164304"/>
              </a:xfrm>
            </p:grpSpPr>
            <p:sp>
              <p:nvSpPr>
                <p:cNvPr id="8208" name="Rectangle 16"/>
                <p:cNvSpPr>
                  <a:spLocks noChangeArrowheads="1"/>
                </p:cNvSpPr>
                <p:nvPr/>
              </p:nvSpPr>
              <p:spPr bwMode="auto">
                <a:xfrm>
                  <a:off x="5914375" y="3411377"/>
                  <a:ext cx="1604607" cy="4591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342900" indent="-342900"/>
                  <a:r>
                    <a:rPr lang="en-US" sz="2400" dirty="0">
                      <a:latin typeface="Arial" charset="0"/>
                    </a:rPr>
                    <a:t>Command</a:t>
                  </a:r>
                </a:p>
              </p:txBody>
            </p:sp>
            <p:sp>
              <p:nvSpPr>
                <p:cNvPr id="8210" name="Rectangle 18"/>
                <p:cNvSpPr>
                  <a:spLocks noChangeArrowheads="1"/>
                </p:cNvSpPr>
                <p:nvPr/>
              </p:nvSpPr>
              <p:spPr bwMode="auto">
                <a:xfrm>
                  <a:off x="6902519" y="5088773"/>
                  <a:ext cx="1990161" cy="4591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342900" indent="-342900"/>
                  <a:r>
                    <a:rPr lang="en-US" sz="2400" dirty="0">
                      <a:latin typeface="Arial" charset="0"/>
                    </a:rPr>
                    <a:t>General Staff</a:t>
                  </a:r>
                </a:p>
              </p:txBody>
            </p:sp>
            <p:sp>
              <p:nvSpPr>
                <p:cNvPr id="8219" name="AutoShape 27"/>
                <p:cNvSpPr>
                  <a:spLocks noChangeArrowheads="1"/>
                </p:cNvSpPr>
                <p:nvPr/>
              </p:nvSpPr>
              <p:spPr bwMode="auto">
                <a:xfrm flipH="1">
                  <a:off x="4495893" y="3383569"/>
                  <a:ext cx="1151467" cy="381000"/>
                </a:xfrm>
                <a:prstGeom prst="rightArrow">
                  <a:avLst>
                    <a:gd name="adj1" fmla="val 50000"/>
                    <a:gd name="adj2" fmla="val 170016"/>
                  </a:avLst>
                </a:prstGeom>
                <a:solidFill>
                  <a:srgbClr val="336600"/>
                </a:solidFill>
                <a:ln w="12700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chemeClr val="tx1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1" name="AutoShape 29"/>
                <p:cNvSpPr>
                  <a:spLocks noChangeArrowheads="1"/>
                </p:cNvSpPr>
                <p:nvPr/>
              </p:nvSpPr>
              <p:spPr bwMode="auto">
                <a:xfrm flipH="1">
                  <a:off x="5641532" y="5056907"/>
                  <a:ext cx="1151467" cy="381000"/>
                </a:xfrm>
                <a:prstGeom prst="rightArrow">
                  <a:avLst>
                    <a:gd name="adj1" fmla="val 50000"/>
                    <a:gd name="adj2" fmla="val 170016"/>
                  </a:avLst>
                </a:prstGeom>
                <a:solidFill>
                  <a:srgbClr val="336600"/>
                </a:solidFill>
                <a:ln w="12700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chemeClr val="tx1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3612339" y="3391931"/>
                  <a:ext cx="0" cy="162929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7"/>
                <p:cNvSpPr>
                  <a:spLocks noChangeShapeType="1"/>
                </p:cNvSpPr>
                <p:nvPr/>
              </p:nvSpPr>
              <p:spPr bwMode="auto">
                <a:xfrm flipH="1">
                  <a:off x="3626932" y="4251010"/>
                  <a:ext cx="63217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Rectangle 19"/>
                <p:cNvSpPr>
                  <a:spLocks noChangeArrowheads="1"/>
                </p:cNvSpPr>
                <p:nvPr/>
              </p:nvSpPr>
              <p:spPr bwMode="auto">
                <a:xfrm>
                  <a:off x="3155139" y="3391931"/>
                  <a:ext cx="914400" cy="53340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Incident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Commander</a:t>
                  </a:r>
                  <a:endParaRPr lang="en-US" sz="1400" b="1" dirty="0"/>
                </a:p>
              </p:txBody>
            </p:sp>
            <p:sp>
              <p:nvSpPr>
                <p:cNvPr id="32" name="Rectangle 20"/>
                <p:cNvSpPr>
                  <a:spLocks noChangeArrowheads="1"/>
                </p:cNvSpPr>
                <p:nvPr/>
              </p:nvSpPr>
              <p:spPr bwMode="auto">
                <a:xfrm>
                  <a:off x="4086955" y="4005785"/>
                  <a:ext cx="1560406" cy="477982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Information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Officers</a:t>
                  </a:r>
                </a:p>
              </p:txBody>
            </p:sp>
            <p:sp>
              <p:nvSpPr>
                <p:cNvPr id="33" name="Rectangle 21"/>
                <p:cNvSpPr>
                  <a:spLocks noChangeArrowheads="1"/>
                </p:cNvSpPr>
                <p:nvPr/>
              </p:nvSpPr>
              <p:spPr bwMode="auto">
                <a:xfrm>
                  <a:off x="3220032" y="4971349"/>
                  <a:ext cx="1188720" cy="45720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Operations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Section Chief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1021080" y="5229329"/>
                <a:ext cx="4229688" cy="1219034"/>
                <a:chOff x="1021080" y="5229329"/>
                <a:chExt cx="4229688" cy="1219034"/>
              </a:xfrm>
            </p:grpSpPr>
            <p:sp>
              <p:nvSpPr>
                <p:cNvPr id="20" name="Rectangle 21"/>
                <p:cNvSpPr>
                  <a:spLocks noChangeArrowheads="1"/>
                </p:cNvSpPr>
                <p:nvPr/>
              </p:nvSpPr>
              <p:spPr bwMode="auto">
                <a:xfrm>
                  <a:off x="1021080" y="5791200"/>
                  <a:ext cx="1188720" cy="64008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Air Ops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Supervisor</a:t>
                  </a:r>
                </a:p>
              </p:txBody>
            </p:sp>
            <p:sp>
              <p:nvSpPr>
                <p:cNvPr id="22" name="Rectangle 21"/>
                <p:cNvSpPr>
                  <a:spLocks noChangeArrowheads="1"/>
                </p:cNvSpPr>
                <p:nvPr/>
              </p:nvSpPr>
              <p:spPr bwMode="auto">
                <a:xfrm>
                  <a:off x="4062048" y="5808283"/>
                  <a:ext cx="1188720" cy="64008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Monitoring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Coordinator</a:t>
                  </a:r>
                </a:p>
              </p:txBody>
            </p:sp>
            <p:sp>
              <p:nvSpPr>
                <p:cNvPr id="23" name="Rectangle 21"/>
                <p:cNvSpPr>
                  <a:spLocks noChangeArrowheads="1"/>
                </p:cNvSpPr>
                <p:nvPr/>
              </p:nvSpPr>
              <p:spPr bwMode="auto">
                <a:xfrm>
                  <a:off x="2335824" y="5802086"/>
                  <a:ext cx="1600200" cy="64008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Marine Compliance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Supervisor</a:t>
                  </a:r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4656410" y="5241471"/>
                  <a:ext cx="3386" cy="54428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3151490" y="5246914"/>
                  <a:ext cx="3386" cy="5334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1447800" y="5229329"/>
                  <a:ext cx="3208608" cy="1758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1447800" y="5246914"/>
                  <a:ext cx="1" cy="54428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90600" y="1905000"/>
            <a:ext cx="7315200" cy="4495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209800" y="5486400"/>
            <a:ext cx="0" cy="203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237067" y="1752600"/>
            <a:ext cx="8669867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lnSpc>
                <a:spcPct val="75000"/>
              </a:lnSpc>
              <a:spcBef>
                <a:spcPct val="0"/>
              </a:spcBef>
            </a:pPr>
            <a:r>
              <a:rPr lang="en-US" b="1">
                <a:latin typeface="Arial" charset="0"/>
              </a:rPr>
              <a:t>Staff Relationships</a:t>
            </a:r>
          </a:p>
        </p:txBody>
      </p:sp>
      <p:grpSp>
        <p:nvGrpSpPr>
          <p:cNvPr id="2" name="Group 33"/>
          <p:cNvGrpSpPr/>
          <p:nvPr/>
        </p:nvGrpSpPr>
        <p:grpSpPr>
          <a:xfrm>
            <a:off x="1676400" y="2590800"/>
            <a:ext cx="6172200" cy="3200400"/>
            <a:chOff x="1659467" y="2819400"/>
            <a:chExt cx="6172200" cy="3200400"/>
          </a:xfrm>
        </p:grpSpPr>
        <p:sp>
          <p:nvSpPr>
            <p:cNvPr id="8197" name="Line 5"/>
            <p:cNvSpPr>
              <a:spLocks noChangeShapeType="1"/>
            </p:cNvSpPr>
            <p:nvPr/>
          </p:nvSpPr>
          <p:spPr bwMode="auto">
            <a:xfrm flipH="1">
              <a:off x="2192867" y="3365500"/>
              <a:ext cx="8465" cy="1816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 flipH="1">
              <a:off x="2190044" y="3810000"/>
              <a:ext cx="63217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Line 8"/>
            <p:cNvSpPr>
              <a:spLocks noChangeShapeType="1"/>
            </p:cNvSpPr>
            <p:nvPr/>
          </p:nvSpPr>
          <p:spPr bwMode="auto">
            <a:xfrm flipH="1">
              <a:off x="2190044" y="4572000"/>
              <a:ext cx="63217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4220634" y="2855914"/>
              <a:ext cx="1604607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</a:t>
              </a:r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5516096" y="3960500"/>
              <a:ext cx="231557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 Staff</a:t>
              </a:r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auto">
            <a:xfrm>
              <a:off x="4859867" y="5560700"/>
              <a:ext cx="199016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General Staff</a:t>
              </a:r>
            </a:p>
          </p:txBody>
        </p:sp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1735667" y="2819400"/>
              <a:ext cx="914400" cy="5334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Silander</a:t>
              </a:r>
              <a:endParaRPr lang="en-US" sz="1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(FWS)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8212" name="Rectangle 20"/>
            <p:cNvSpPr>
              <a:spLocks noChangeArrowheads="1"/>
            </p:cNvSpPr>
            <p:nvPr/>
          </p:nvSpPr>
          <p:spPr bwMode="auto">
            <a:xfrm>
              <a:off x="2650067" y="3505200"/>
              <a:ext cx="1560406" cy="64008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Information Officers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G. Burgos (FWS)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H. Packard (IC)</a:t>
              </a:r>
            </a:p>
          </p:txBody>
        </p:sp>
        <p:sp>
          <p:nvSpPr>
            <p:cNvPr id="8213" name="Rectangle 21"/>
            <p:cNvSpPr>
              <a:spLocks noChangeArrowheads="1"/>
            </p:cNvSpPr>
            <p:nvPr/>
          </p:nvSpPr>
          <p:spPr bwMode="auto">
            <a:xfrm>
              <a:off x="1659467" y="5257800"/>
              <a:ext cx="118872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Operations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7" name="Rectangle 25"/>
            <p:cNvSpPr>
              <a:spLocks noChangeArrowheads="1"/>
            </p:cNvSpPr>
            <p:nvPr/>
          </p:nvSpPr>
          <p:spPr bwMode="auto">
            <a:xfrm>
              <a:off x="2650067" y="4236720"/>
              <a:ext cx="1554480" cy="64008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Safety Officer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&amp; Liaison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W.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Wolfrom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(FWS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)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219" name="AutoShape 27"/>
            <p:cNvSpPr>
              <a:spLocks noChangeArrowheads="1"/>
            </p:cNvSpPr>
            <p:nvPr/>
          </p:nvSpPr>
          <p:spPr bwMode="auto">
            <a:xfrm flipH="1">
              <a:off x="2878667" y="281940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 flipH="1">
              <a:off x="4318000" y="396240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 flipH="1">
              <a:off x="3488267" y="556260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Rectangle 21"/>
          <p:cNvSpPr>
            <a:spLocks noChangeArrowheads="1"/>
          </p:cNvSpPr>
          <p:nvPr/>
        </p:nvSpPr>
        <p:spPr bwMode="auto">
          <a:xfrm>
            <a:off x="1676400" y="5638800"/>
            <a:ext cx="118872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D. Will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28600" y="1219200"/>
            <a:ext cx="8534399" cy="5410200"/>
          </a:xfrm>
          <a:prstGeom prst="rect">
            <a:avLst/>
          </a:prstGeom>
          <a:solidFill>
            <a:srgbClr val="FCFEB9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066800" y="4800600"/>
            <a:ext cx="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514600" y="4800600"/>
            <a:ext cx="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3657600" y="4800600"/>
            <a:ext cx="8467" cy="381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5562600" y="4800600"/>
            <a:ext cx="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3"/>
          <p:cNvGrpSpPr/>
          <p:nvPr/>
        </p:nvGrpSpPr>
        <p:grpSpPr>
          <a:xfrm>
            <a:off x="457200" y="1600200"/>
            <a:ext cx="7848600" cy="4419600"/>
            <a:chOff x="897467" y="1925321"/>
            <a:chExt cx="7848600" cy="4321391"/>
          </a:xfrm>
        </p:grpSpPr>
        <p:sp>
          <p:nvSpPr>
            <p:cNvPr id="8197" name="Line 5"/>
            <p:cNvSpPr>
              <a:spLocks noChangeShapeType="1"/>
            </p:cNvSpPr>
            <p:nvPr/>
          </p:nvSpPr>
          <p:spPr bwMode="auto">
            <a:xfrm>
              <a:off x="2175935" y="2521376"/>
              <a:ext cx="16932" cy="250782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Line 6"/>
            <p:cNvSpPr>
              <a:spLocks noChangeShapeType="1"/>
            </p:cNvSpPr>
            <p:nvPr/>
          </p:nvSpPr>
          <p:spPr bwMode="auto">
            <a:xfrm>
              <a:off x="1507067" y="5054602"/>
              <a:ext cx="4495800" cy="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 flipH="1">
              <a:off x="2190043" y="3862496"/>
              <a:ext cx="84102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Line 8"/>
            <p:cNvSpPr>
              <a:spLocks noChangeShapeType="1"/>
            </p:cNvSpPr>
            <p:nvPr/>
          </p:nvSpPr>
          <p:spPr bwMode="auto">
            <a:xfrm flipH="1">
              <a:off x="2190043" y="4458550"/>
              <a:ext cx="76482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4936067" y="2074335"/>
              <a:ext cx="1604607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</a:t>
              </a:r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6002867" y="3564470"/>
              <a:ext cx="231557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 Staff</a:t>
              </a:r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auto">
            <a:xfrm>
              <a:off x="6755906" y="5255900"/>
              <a:ext cx="199016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General Staff</a:t>
              </a:r>
            </a:p>
          </p:txBody>
        </p:sp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1735667" y="1925321"/>
              <a:ext cx="1600200" cy="670561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Incident Commander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Silander</a:t>
              </a:r>
              <a:endParaRPr lang="en-US" sz="1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(FWS)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8212" name="Rectangle 20"/>
            <p:cNvSpPr>
              <a:spLocks noChangeArrowheads="1"/>
            </p:cNvSpPr>
            <p:nvPr/>
          </p:nvSpPr>
          <p:spPr bwMode="auto">
            <a:xfrm>
              <a:off x="2918461" y="2819402"/>
              <a:ext cx="1560406" cy="64008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Information Officers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G. Burgos (FWS)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G. Howald (IC)</a:t>
              </a:r>
            </a:p>
          </p:txBody>
        </p:sp>
        <p:sp>
          <p:nvSpPr>
            <p:cNvPr id="8213" name="Rectangle 21"/>
            <p:cNvSpPr>
              <a:spLocks noChangeArrowheads="1"/>
            </p:cNvSpPr>
            <p:nvPr/>
          </p:nvSpPr>
          <p:spPr bwMode="auto">
            <a:xfrm>
              <a:off x="897467" y="5257800"/>
              <a:ext cx="118872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Operations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4" name="Rectangle 22"/>
            <p:cNvSpPr>
              <a:spLocks noChangeArrowheads="1"/>
            </p:cNvSpPr>
            <p:nvPr/>
          </p:nvSpPr>
          <p:spPr bwMode="auto">
            <a:xfrm>
              <a:off x="2269067" y="5257800"/>
              <a:ext cx="109728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Logistics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5" name="Rectangle 23"/>
            <p:cNvSpPr>
              <a:spLocks noChangeArrowheads="1"/>
            </p:cNvSpPr>
            <p:nvPr/>
          </p:nvSpPr>
          <p:spPr bwMode="auto">
            <a:xfrm>
              <a:off x="3488267" y="5257800"/>
              <a:ext cx="109728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Planning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6" name="Rectangle 24"/>
            <p:cNvSpPr>
              <a:spLocks noChangeArrowheads="1"/>
            </p:cNvSpPr>
            <p:nvPr/>
          </p:nvSpPr>
          <p:spPr bwMode="auto">
            <a:xfrm>
              <a:off x="5423747" y="5257800"/>
              <a:ext cx="118872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Finance/Admin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7" name="Rectangle 25"/>
            <p:cNvSpPr>
              <a:spLocks noChangeArrowheads="1"/>
            </p:cNvSpPr>
            <p:nvPr/>
          </p:nvSpPr>
          <p:spPr bwMode="auto">
            <a:xfrm>
              <a:off x="2924387" y="4235030"/>
              <a:ext cx="1554480" cy="567264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Safety Officer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R.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Antonetti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(FWS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)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219" name="AutoShape 27"/>
            <p:cNvSpPr>
              <a:spLocks noChangeArrowheads="1"/>
            </p:cNvSpPr>
            <p:nvPr/>
          </p:nvSpPr>
          <p:spPr bwMode="auto">
            <a:xfrm flipH="1">
              <a:off x="3640667" y="2074335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 flipH="1">
              <a:off x="4783667" y="356447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 flipH="1">
              <a:off x="7518400" y="5865712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Rectangle 21"/>
          <p:cNvSpPr>
            <a:spLocks noChangeArrowheads="1"/>
          </p:cNvSpPr>
          <p:nvPr/>
        </p:nvSpPr>
        <p:spPr bwMode="auto">
          <a:xfrm>
            <a:off x="457200" y="5638800"/>
            <a:ext cx="1112521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D. Will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7" name="Rectangle 22"/>
          <p:cNvSpPr>
            <a:spLocks noChangeArrowheads="1"/>
          </p:cNvSpPr>
          <p:nvPr/>
        </p:nvSpPr>
        <p:spPr bwMode="auto">
          <a:xfrm>
            <a:off x="1821180" y="5638800"/>
            <a:ext cx="109728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</a:t>
            </a:r>
            <a:r>
              <a:rPr lang="en-US" sz="1400" b="1" dirty="0" smtClean="0">
                <a:solidFill>
                  <a:schemeClr val="bg1"/>
                </a:solidFill>
              </a:rPr>
              <a:t>. Hall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4450080" y="5638800"/>
            <a:ext cx="118872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(J. Beek)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0" name="Line 10"/>
          <p:cNvSpPr>
            <a:spLocks noChangeShapeType="1"/>
          </p:cNvSpPr>
          <p:nvPr/>
        </p:nvSpPr>
        <p:spPr bwMode="auto">
          <a:xfrm>
            <a:off x="2514600" y="5455920"/>
            <a:ext cx="0" cy="18288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10"/>
          <p:cNvSpPr>
            <a:spLocks noChangeShapeType="1"/>
          </p:cNvSpPr>
          <p:nvPr/>
        </p:nvSpPr>
        <p:spPr bwMode="auto">
          <a:xfrm>
            <a:off x="3657600" y="5455920"/>
            <a:ext cx="0" cy="18288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10"/>
          <p:cNvSpPr>
            <a:spLocks noChangeShapeType="1"/>
          </p:cNvSpPr>
          <p:nvPr/>
        </p:nvSpPr>
        <p:spPr bwMode="auto">
          <a:xfrm>
            <a:off x="5334000" y="5435600"/>
            <a:ext cx="0" cy="203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>
            <a:off x="1066800" y="5410200"/>
            <a:ext cx="0" cy="27432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2514600" y="3276600"/>
            <a:ext cx="1554480" cy="578427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Security Officer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B</a:t>
            </a:r>
            <a:r>
              <a:rPr lang="en-US" sz="1400" b="1" dirty="0" smtClean="0">
                <a:solidFill>
                  <a:schemeClr val="bg1"/>
                </a:solidFill>
              </a:rPr>
              <a:t>. Marcial (FWS</a:t>
            </a:r>
            <a:r>
              <a:rPr lang="en-US" sz="1000" b="1" dirty="0" smtClean="0">
                <a:solidFill>
                  <a:schemeClr val="bg1"/>
                </a:solidFill>
              </a:rPr>
              <a:t>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 flipH="1">
            <a:off x="1752600" y="2895600"/>
            <a:ext cx="838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flipH="1">
            <a:off x="16002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 flipH="1">
            <a:off x="2286000" y="6248400"/>
            <a:ext cx="533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10"/>
          <p:cNvSpPr>
            <a:spLocks noChangeShapeType="1"/>
          </p:cNvSpPr>
          <p:nvPr/>
        </p:nvSpPr>
        <p:spPr bwMode="auto">
          <a:xfrm flipH="1">
            <a:off x="28956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10"/>
          <p:cNvSpPr>
            <a:spLocks noChangeShapeType="1"/>
          </p:cNvSpPr>
          <p:nvPr/>
        </p:nvSpPr>
        <p:spPr bwMode="auto">
          <a:xfrm flipH="1">
            <a:off x="42672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5715000" y="5638800"/>
            <a:ext cx="118872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(FWS)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9" name="Line 10"/>
          <p:cNvSpPr>
            <a:spLocks noChangeShapeType="1"/>
          </p:cNvSpPr>
          <p:nvPr/>
        </p:nvSpPr>
        <p:spPr bwMode="auto">
          <a:xfrm>
            <a:off x="6019800" y="5435600"/>
            <a:ext cx="0" cy="203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 flipH="1">
            <a:off x="54864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>
            <a:off x="3101340" y="5638800"/>
            <a:ext cx="119634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(K. Swinnerton)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enttoFOIACoordinator_x003f_ xmlns="73e730c6-7d16-4a80-8d56-95fe64f6fbb0">false</SenttoFOIACoordinator_x003f_>
    <_ip_UnifiedCompliancePolicyUIAction xmlns="http://schemas.microsoft.com/sharepoint/v3" xsi:nil="true"/>
    <lcf76f155ced4ddcb4097134ff3c332f xmlns="73e730c6-7d16-4a80-8d56-95fe64f6fbb0">
      <Terms xmlns="http://schemas.microsoft.com/office/infopath/2007/PartnerControls"/>
    </lcf76f155ced4ddcb4097134ff3c332f>
    <Notes xmlns="73e730c6-7d16-4a80-8d56-95fe64f6fbb0" xsi:nil="true"/>
    <ReviewedBy xmlns="73e730c6-7d16-4a80-8d56-95fe64f6fbb0">
      <UserInfo>
        <DisplayName/>
        <AccountId xsi:nil="true"/>
        <AccountType/>
      </UserInfo>
    </ReviewedBy>
    <Details xmlns="73e730c6-7d16-4a80-8d56-95fe64f6fbb0" xsi:nil="true"/>
    <Notes2 xmlns="73e730c6-7d16-4a80-8d56-95fe64f6fbb0">No</Notes2>
    <PotentialExemption xmlns="73e730c6-7d16-4a80-8d56-95fe64f6fbb0" xsi:nil="true"/>
    <_ip_UnifiedCompliancePolicyProperties xmlns="http://schemas.microsoft.com/sharepoint/v3" xsi:nil="true"/>
    <TaxCatchAll xmlns="31062a0d-ede8-4112-b4bb-00a9c1bc8e16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DDD41E5DE9D9E43B625B7CF9A5F215D" ma:contentTypeVersion="23" ma:contentTypeDescription="Create a new document." ma:contentTypeScope="" ma:versionID="21fedb4235fd11ddedd8560a968c90de">
  <xsd:schema xmlns:xsd="http://www.w3.org/2001/XMLSchema" xmlns:xs="http://www.w3.org/2001/XMLSchema" xmlns:p="http://schemas.microsoft.com/office/2006/metadata/properties" xmlns:ns1="http://schemas.microsoft.com/sharepoint/v3" xmlns:ns2="2b8eca42-bbaa-4602-a2b4-1626cec75391" xmlns:ns3="73e730c6-7d16-4a80-8d56-95fe64f6fbb0" xmlns:ns4="31062a0d-ede8-4112-b4bb-00a9c1bc8e16" targetNamespace="http://schemas.microsoft.com/office/2006/metadata/properties" ma:root="true" ma:fieldsID="09c40e5dfb9f7ecbb72bbd5c7ea417ad" ns1:_="" ns2:_="" ns3:_="" ns4:_="">
    <xsd:import namespace="http://schemas.microsoft.com/sharepoint/v3"/>
    <xsd:import namespace="2b8eca42-bbaa-4602-a2b4-1626cec75391"/>
    <xsd:import namespace="73e730c6-7d16-4a80-8d56-95fe64f6fbb0"/>
    <xsd:import namespace="31062a0d-ede8-4112-b4bb-00a9c1bc8e16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Notes2" minOccurs="0"/>
                <xsd:element ref="ns3:lcf76f155ced4ddcb4097134ff3c332f" minOccurs="0"/>
                <xsd:element ref="ns4:TaxCatchAll" minOccurs="0"/>
                <xsd:element ref="ns3:MediaLengthInSeconds" minOccurs="0"/>
                <xsd:element ref="ns3:ReviewedBy" minOccurs="0"/>
                <xsd:element ref="ns3:PotentialExemption" minOccurs="0"/>
                <xsd:element ref="ns3:Notes" minOccurs="0"/>
                <xsd:element ref="ns3:SenttoFOIACoordinator_x003f_" minOccurs="0"/>
                <xsd:element ref="ns3: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9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0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3e730c6-7d16-4a80-8d56-95fe64f6fbb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Notes2" ma:index="21" nillable="true" ma:displayName="Reviewed?" ma:default="No" ma:description="Notes about files" ma:format="Dropdown" ma:internalName="Notes2">
      <xsd:simpleType>
        <xsd:restriction base="dms:Choice">
          <xsd:enumeration value="No"/>
          <xsd:enumeration value="In Progress"/>
          <xsd:enumeration value="Yes"/>
        </xsd:restriction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9c5df3ad-b4e5-45d1-88c9-23db5f1fe61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5" nillable="true" ma:displayName="MediaLengthInSeconds" ma:hidden="true" ma:internalName="MediaLengthInSeconds" ma:readOnly="true">
      <xsd:simpleType>
        <xsd:restriction base="dms:Unknown"/>
      </xsd:simpleType>
    </xsd:element>
    <xsd:element name="ReviewedBy" ma:index="26" nillable="true" ma:displayName="Reviewed By" ma:format="Dropdown" ma:list="UserInfo" ma:SharePointGroup="0" ma:internalName="ReviewedBy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PotentialExemption" ma:index="27" nillable="true" ma:displayName="Potential Exemption" ma:format="Dropdown" ma:internalName="PotentialExemption">
      <xsd:simpleType>
        <xsd:restriction base="dms:Choice">
          <xsd:enumeration value="No"/>
          <xsd:enumeration value="Yes"/>
        </xsd:restriction>
      </xsd:simpleType>
    </xsd:element>
    <xsd:element name="Notes" ma:index="28" nillable="true" ma:displayName="Notes" ma:format="Dropdown" ma:internalName="Notes">
      <xsd:simpleType>
        <xsd:restriction base="dms:Text">
          <xsd:maxLength value="255"/>
        </xsd:restriction>
      </xsd:simpleType>
    </xsd:element>
    <xsd:element name="SenttoFOIACoordinator_x003f_" ma:index="29" nillable="true" ma:displayName="Sent to FOIA Coordinator?" ma:default="0" ma:description="copied to release folder" ma:format="Dropdown" ma:internalName="SenttoFOIACoordinator_x003f_">
      <xsd:simpleType>
        <xsd:restriction base="dms:Boolean"/>
      </xsd:simpleType>
    </xsd:element>
    <xsd:element name="Details" ma:index="30" nillable="true" ma:displayName="Details" ma:description="Sample project plan. Serves as a 'statement of work/contract' between planner and refuge staff" ma:format="Dropdown" ma:internalName="Detail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1062a0d-ede8-4112-b4bb-00a9c1bc8e16" elementFormDefault="qualified">
    <xsd:import namespace="http://schemas.microsoft.com/office/2006/documentManagement/types"/>
    <xsd:import namespace="http://schemas.microsoft.com/office/infopath/2007/PartnerControls"/>
    <xsd:element name="TaxCatchAll" ma:index="24" nillable="true" ma:displayName="Taxonomy Catch All Column" ma:hidden="true" ma:list="{13851efe-1e36-4db9-a978-467e0449cebe}" ma:internalName="TaxCatchAll" ma:showField="CatchAllData" ma:web="2b8eca42-bbaa-4602-a2b4-1626cec7539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2A39CF07-0499-4DFF-B4B5-F9F2A005CC9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A779779-B3D3-46B6-898A-6D0B938E12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89B27E-FDA8-441D-A678-A1C8D3B2CBA5}">
  <ds:schemaRefs>
    <ds:schemaRef ds:uri="http://purl.org/dc/terms/"/>
    <ds:schemaRef ds:uri="http://schemas.microsoft.com/office/2006/metadata/properties"/>
    <ds:schemaRef ds:uri="http://purl.org/dc/elements/1.1/"/>
    <ds:schemaRef ds:uri="a4e56d88-7366-4162-b9e7-3df1c72f0564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658D83EE-54D9-44E4-AFB1-7841BEF85050}"/>
</file>

<file path=customXml/itemProps5.xml><?xml version="1.0" encoding="utf-8"?>
<ds:datastoreItem xmlns:ds="http://schemas.openxmlformats.org/officeDocument/2006/customXml" ds:itemID="{8B83F5D9-DC55-491F-8726-D631B5EE64D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163</Words>
  <Application>Microsoft Office PowerPoint</Application>
  <PresentationFormat>On-screen Show (4:3)</PresentationFormat>
  <Paragraphs>70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Island Conservation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kirsty</dc:creator>
  <cp:lastModifiedBy>David Will</cp:lastModifiedBy>
  <cp:revision>13</cp:revision>
  <dcterms:created xsi:type="dcterms:W3CDTF">2012-01-16T14:21:45Z</dcterms:created>
  <dcterms:modified xsi:type="dcterms:W3CDTF">2016-03-10T19:19:59Z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0x0101009DDD41E5DE9D9E43B625B7CF9A5F215D</vt:lpwstr>
  </property>
  <property fmtid="{D5CDD505-2E9C-101B-9397-08002B2CF9AE}" pid="3" name="Order">
    <vt:r8>493900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  <property fmtid="{D5CDD505-2E9C-101B-9397-08002B2CF9AE}" pid="12" name="Reviewed By?">
    <vt:lpwstr/>
  </property>
  <property fmtid="{D5CDD505-2E9C-101B-9397-08002B2CF9AE}" pid="13" name="Reviewed?">
    <vt:bool>false</vt:bool>
  </property>
</Properties>
</file>